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6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DAB4B4F-D243-47BE-BCED-7F50CA215E9C}">
          <p14:sldIdLst>
            <p14:sldId id="257"/>
            <p14:sldId id="256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1"/>
            <p14:sldId id="269"/>
            <p14:sldId id="270"/>
            <p14:sldId id="272"/>
            <p14:sldId id="273"/>
            <p14:sldId id="274"/>
            <p14:sldId id="275"/>
            <p14:sldId id="27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86993-3880-40CA-B10C-09BD86200270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367045-F3FF-479C-AFC6-C8ADE924B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V="1">
            <a:off x="0" y="0"/>
            <a:ext cx="9144000" cy="1071546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V="1">
            <a:off x="0" y="0"/>
            <a:ext cx="1214414" cy="68580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>
            <a:off x="0" y="0"/>
            <a:ext cx="1214414" cy="1071546"/>
          </a:xfrm>
          <a:custGeom>
            <a:avLst/>
            <a:gdLst>
              <a:gd name="connsiteX0" fmla="*/ 0 w 1071538"/>
              <a:gd name="connsiteY0" fmla="*/ 0 h 928670"/>
              <a:gd name="connsiteX1" fmla="*/ 1071538 w 1071538"/>
              <a:gd name="connsiteY1" fmla="*/ 0 h 928670"/>
              <a:gd name="connsiteX2" fmla="*/ 1071538 w 1071538"/>
              <a:gd name="connsiteY2" fmla="*/ 928670 h 928670"/>
              <a:gd name="connsiteX3" fmla="*/ 0 w 1071538"/>
              <a:gd name="connsiteY3" fmla="*/ 928670 h 928670"/>
              <a:gd name="connsiteX4" fmla="*/ 0 w 1071538"/>
              <a:gd name="connsiteY4" fmla="*/ 0 h 928670"/>
              <a:gd name="connsiteX0" fmla="*/ 0 w 1214414"/>
              <a:gd name="connsiteY0" fmla="*/ 0 h 928670"/>
              <a:gd name="connsiteX1" fmla="*/ 1214414 w 1214414"/>
              <a:gd name="connsiteY1" fmla="*/ 0 h 928670"/>
              <a:gd name="connsiteX2" fmla="*/ 1071538 w 1214414"/>
              <a:gd name="connsiteY2" fmla="*/ 928670 h 928670"/>
              <a:gd name="connsiteX3" fmla="*/ 0 w 1214414"/>
              <a:gd name="connsiteY3" fmla="*/ 928670 h 928670"/>
              <a:gd name="connsiteX4" fmla="*/ 0 w 1214414"/>
              <a:gd name="connsiteY4" fmla="*/ 0 h 928670"/>
              <a:gd name="connsiteX0" fmla="*/ 0 w 1214414"/>
              <a:gd name="connsiteY0" fmla="*/ 0 h 1071546"/>
              <a:gd name="connsiteX1" fmla="*/ 1214414 w 1214414"/>
              <a:gd name="connsiteY1" fmla="*/ 0 h 1071546"/>
              <a:gd name="connsiteX2" fmla="*/ 1071538 w 1214414"/>
              <a:gd name="connsiteY2" fmla="*/ 928670 h 1071546"/>
              <a:gd name="connsiteX3" fmla="*/ 0 w 1214414"/>
              <a:gd name="connsiteY3" fmla="*/ 1071546 h 1071546"/>
              <a:gd name="connsiteX4" fmla="*/ 0 w 1214414"/>
              <a:gd name="connsiteY4" fmla="*/ 0 h 107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414" h="1071546">
                <a:moveTo>
                  <a:pt x="0" y="0"/>
                </a:moveTo>
                <a:lnTo>
                  <a:pt x="1214414" y="0"/>
                </a:lnTo>
                <a:lnTo>
                  <a:pt x="1071538" y="928670"/>
                </a:lnTo>
                <a:lnTo>
                  <a:pt x="0" y="10715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214282" y="214290"/>
            <a:ext cx="571504" cy="571504"/>
            <a:chOff x="571472" y="3929066"/>
            <a:chExt cx="785818" cy="785818"/>
          </a:xfrm>
        </p:grpSpPr>
        <p:sp>
          <p:nvSpPr>
            <p:cNvPr id="14" name="Овал 13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1"/>
          <p:cNvSpPr>
            <a:spLocks noChangeArrowheads="1"/>
          </p:cNvSpPr>
          <p:nvPr userDrawn="1"/>
        </p:nvSpPr>
        <p:spPr bwMode="auto">
          <a:xfrm>
            <a:off x="0" y="6673334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vatanplus.com/files/resources/original/5c911e4c759da16996de5ac2.png" TargetMode="External"/><Relationship Id="rId2" Type="http://schemas.openxmlformats.org/officeDocument/2006/relationships/hyperlink" Target="https://avatanplus.com/files/resources/original/59a7f3789aa5415e380f0f3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rig09.deviantart.net/920b/f/2013/139/4/c/diamantes_png_by_editionsvicuu-d65vhrj.png" TargetMode="External"/><Relationship Id="rId4" Type="http://schemas.openxmlformats.org/officeDocument/2006/relationships/hyperlink" Target="https://png.pngtree.com/element_origin_min_pic/16/08/14/0957afd041c1e6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1072" y="1268760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СОШ №31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ruspekh.ru/images/articles/42374/2017_06_23-019-289-00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76755"/>
            <a:ext cx="4752528" cy="319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ото моих классов\мероприятия\Последний звонок 2017\DSC_4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460"/>
            <a:ext cx="4198095" cy="2780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836712"/>
            <a:ext cx="47381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учащихся нашей школы стали победителями и призерами муниципального этапа олимпиады ОВИО;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-Ильичев Николай, ученик 9А класса и Болотина Александра, ученица 11А класса,  стали победителями   краевого этапа олимпиады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ОВИО, а Родионов Артем ученик 11А класса занял 3 </a:t>
            </a:r>
            <a:r>
              <a:rPr lang="ru-RU" sz="24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маесто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участниками всероссийского этапа олимпиады ОВИО в городе Казани 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ти\DSC_3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38" y="620688"/>
            <a:ext cx="36724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F:\таисии ивановне\DSC_29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837" y="3356992"/>
            <a:ext cx="3672408" cy="2709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299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415" y="476672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Городской конкурс 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Лучший классный руководитель»</a:t>
            </a:r>
          </a:p>
        </p:txBody>
      </p:sp>
      <p:pic>
        <p:nvPicPr>
          <p:cNvPr id="3" name="Picture 3" descr="G:\таисии ивановне\конкурс классный руководител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5744">
            <a:off x="323528" y="1492335"/>
            <a:ext cx="3980284" cy="301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G:\таисии ивановне\конкурс классный руководитель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5744">
            <a:off x="1403647" y="4210960"/>
            <a:ext cx="448554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таисии ивановне\20181027_172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5744">
            <a:off x="5495540" y="1562418"/>
            <a:ext cx="321346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9694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таисии ивановне\педагогический деб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870" y="2060848"/>
            <a:ext cx="354380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5718527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Победитель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призер краевого  конкурса </a:t>
            </a:r>
            <a:b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«Педагогический дебют»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3197" y="49411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Жукова А.И.-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истории и обществознания МБОУ СОШ  №31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7855" y="7647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«Педагогический дебют»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un9-32.userapi.com/c858432/v858432660/940f9/9m37OQLhr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44685"/>
            <a:ext cx="3563315" cy="2672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9-14.userapi.com/c855324/v855324660/1164ff/8vfVOLWi9yQ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66"/>
          <a:stretch/>
        </p:blipFill>
        <p:spPr bwMode="auto">
          <a:xfrm>
            <a:off x="107504" y="2177602"/>
            <a:ext cx="2178496" cy="3523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822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413338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Цема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Мария, ученица 10А класса стала призером муниципального этапа всероссийской олимпиады по биологии;</a:t>
            </a:r>
          </a:p>
          <a:p>
            <a:pPr algn="just"/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-Шереметьев Данил, ученик 8А класса стал  призером муниципального этапа всероссийской олимпиады по географии;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680210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учащихся школы в этапах Всероссийской олимпиады школьников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20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967335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Призер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городского конкурса «Лучший педагог-наставник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6237312"/>
            <a:ext cx="694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Шапарева  Елена Ивановна, учитель географии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1\Desktop\учителя\DSC092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4327" y="620688"/>
            <a:ext cx="3657625" cy="5496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8757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5897" y="69751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онкурс «Воинская слава Отечества» 2019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7885" y="1282293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Окружные соревнования:</a:t>
            </a:r>
          </a:p>
          <a:p>
            <a:pPr marL="285750" indent="-285750"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Средняя возрастная группа 5-7 класс –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место;</a:t>
            </a:r>
          </a:p>
          <a:p>
            <a:pPr marL="285750" indent="-285750"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Старшая возрастная группа 8-9 класс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место;</a:t>
            </a:r>
          </a:p>
          <a:p>
            <a:pPr marL="285750" indent="-285750"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Возрастная категория Юниор 10-11 класс –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место;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Городские соревнования: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Средняя возрастная группа 5-7 класс –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F:\таисии ивановне\воинская слава отечеств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25495"/>
            <a:ext cx="3199234" cy="2399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таисии ивановне\воинская слава отечеств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5702" y="4352952"/>
            <a:ext cx="2863523" cy="2147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15"/>
          <a:stretch/>
        </p:blipFill>
        <p:spPr bwMode="auto">
          <a:xfrm>
            <a:off x="7326506" y="4085060"/>
            <a:ext cx="1842299" cy="2772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F:\таисии ивановне\воинская слава отечества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3120347" cy="2340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90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Юнармейский отряд МБОУ СОШ №31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7204"/>
            <a:ext cx="2127528" cy="319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F:\IMG-20190324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3508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IMG-20181020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797" y="4221088"/>
            <a:ext cx="3281131" cy="24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F:\IMG-20190324-WA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872" y="3726909"/>
            <a:ext cx="2695575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48" y="1807204"/>
            <a:ext cx="2127528" cy="3191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F:\IMG-20190324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6132" y="1935088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IMG-20181020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9001" y="4221088"/>
            <a:ext cx="3281131" cy="246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7908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28800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-учащиеся 8А класса стали победителями окружного  и призерами городского  конкурса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руководитель Шапарева Е. И.);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908720"/>
            <a:ext cx="7328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«Песня в солдатской шинели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434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088143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учащиеся 7А класса стали  победителем окружного 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заняли 4 место на городском конкурсе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команд ЮИД  (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руководитель 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Шеремета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И. В.);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76470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Юные Инспектора Дорожного движения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223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478" y="1844824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-Гончарова Софья,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ученица 10А класса - 2е место  на чемпионате муниципального  образования г. Краснодар по стрельбе из пневматического оружия; 1 место в первенстве Краснодарского края по стрельбе из пневматического оружия; 3е место в краевых соревнованиях по стрельбе из пневматического оружия;</a:t>
            </a:r>
          </a:p>
        </p:txBody>
      </p:sp>
      <p:pic>
        <p:nvPicPr>
          <p:cNvPr id="16386" name="Picture 2" descr="https://sun9-28.userapi.com/c858128/v858128639/937d1/MzjHgougMf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3230"/>
            <a:ext cx="3103145" cy="386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946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a03cfff1beae1f311740e4b0be928b73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6391" y="4293096"/>
            <a:ext cx="2852979" cy="25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24744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контроля качества образования и мотивации  постоянного повышения качества образования в общеобразовательной организации в рамках подготовки к переходу на ФГОС СОО»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- 24 педагога нашей школы прошли обучение   по  программе  повышения  квалификации в ФИОКО (федеральный институт оценки качества образования) и получили соответствующий сертификат.</a:t>
            </a:r>
          </a:p>
        </p:txBody>
      </p:sp>
      <p:pic>
        <p:nvPicPr>
          <p:cNvPr id="15364" name="Picture 4" descr="http://conf.gia66.ru/sites/default/files/2018-10/fio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442" y="3299505"/>
            <a:ext cx="6425601" cy="30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8240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E274A-4F6B-4305-9334-07977BE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68" y="836712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43EC09-AD27-43DB-A83D-7A3ED764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https://avatanplus.com/files/resources/original/59a7f3789aa5415e380f0f39.jpg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https://avatanplus.com/files/resources/original/5c911e4c759da16996de5ac2.png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https://png.pngtree.com/element_origin_min_pic/16/08/14/0957afd041c1e61.jpg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http://orig09.deviantart.net/920b/f/2013/139/4/c/diamantes_png_by_editionsvicuu-d65vhrj.png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23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a03cfff1beae1f311740e4b0be928b73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97348"/>
            <a:ext cx="2623194" cy="233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474" y="620688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algn="just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- Формирование 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комплекса управленческих, методических и воспитательных механизмов организации и проведения мероприятий, направленных на повышение качества образования в условиях учебных занятий,  внеурочной и проектной деятельности обучающихся в соответствии с ФГОС  в  условиях перехода на ФГОС СОО.</a:t>
            </a:r>
          </a:p>
          <a:p>
            <a:pPr algn="just"/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4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a03cfff1beae1f311740e4b0be928b73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642775"/>
            <a:ext cx="2492127" cy="22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5088" y="888080"/>
            <a:ext cx="80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  педагогического коллектива МБОУ СОШ №31в 2018-2019 учебном году была  направлена на решение следующих задач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353489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плана комплекса мероприятий по модернизации системы оценки и контроля качества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промежуточной аттестации в форме и условиях, максимально приближенных к условиях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ГИА;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конкурса  методических  объединений,  конкурса молодых педагогов, конкурса классных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руководителей;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научно-практической конференции «Через  тернии к звездам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a03cfff1beae1f311740e4b0be928b73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642775"/>
            <a:ext cx="2492127" cy="22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924448"/>
            <a:ext cx="7920880" cy="4666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школе ведется активная работа по созданию условий для развития системы оценки качества образования.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рамках данного направления  обеспечивается: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открытость информации о результатах работы школы для потребителей образовательных услуг;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проведение социологического исследования удовлетворенности потребителей качеством образовательных услуг;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реализация  школьной программы мониторинговых исследований качества образования;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участие в независимых процедурах оценки качества образования (ВПР, региональные мониторинговые исследования и т.д.)</a:t>
            </a:r>
          </a:p>
          <a:p>
            <a:pPr algn="just"/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Особое внимание уделяется совершенствованию содержания воспитательной работы, в частности: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повышение эффективности различных форм ученического самоуправления в образовательном процессе;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разработка и реализация программ духовно-нравственного развития и воспитания личности гражданина России с целью формирования активной гражданской позиции учащихся;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активизация и научно-методическое сопровождение работы с родителями (законными представителями) учащихся;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реализация и участие в  различных социокультурных проектах.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4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03cfff1beae1f311740e4b0be928b73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5775">
            <a:off x="6746579" y="4789052"/>
            <a:ext cx="2163004" cy="192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908719"/>
            <a:ext cx="6189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талантливых детей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918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 образовательную программу школы программ углубленного изучения предметов, профильного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обучения;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спектра  платных образовательных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услуг;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внеучебных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форм деятельности, в том числе через организацию сетевого взаимодействия с учреждениями дополнительного образования, культуры, спорта.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10379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таисии ивановне\педагогический деб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724">
            <a:off x="5867675" y="2770906"/>
            <a:ext cx="3249386" cy="221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s://im0-tub-ru.yandex.net/i?id=a03cfff1beae1f311740e4b0be928b73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19"/>
          <a:stretch/>
        </p:blipFill>
        <p:spPr bwMode="auto">
          <a:xfrm>
            <a:off x="7587978" y="4869161"/>
            <a:ext cx="1556022" cy="157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5863581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успешного педагога – </a:t>
            </a:r>
            <a:r>
              <a:rPr lang="ru-RU" sz="3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успешный ребенок! 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669" y="2780928"/>
            <a:ext cx="57606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участие во всероссийских, региональных и муниципальных совещаниях, семинарах по актуальным вопросам современного образования;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-участие педагогических работников в конкурсах профессионального мастерства различного уровня.</a:t>
            </a:r>
          </a:p>
        </p:txBody>
      </p:sp>
      <p:pic>
        <p:nvPicPr>
          <p:cNvPr id="5" name="Picture 3" descr="G:\таисии ивановне\конкурс классный руководитель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36" y="4589"/>
            <a:ext cx="3600399" cy="256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654622" y="684581"/>
            <a:ext cx="5489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-повышение квалификации педагогических работников, </a:t>
            </a: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-обобщение и распространение передового педагогического и руководящего опыта;</a:t>
            </a:r>
          </a:p>
        </p:txBody>
      </p:sp>
    </p:spTree>
    <p:extLst>
      <p:ext uri="{BB962C8B-B14F-4D97-AF65-F5344CB8AC3E}">
        <p14:creationId xmlns:p14="http://schemas.microsoft.com/office/powerpoint/2010/main" xmlns="" val="355153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614" y="764704"/>
            <a:ext cx="8388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 здорового образа жизни  -  основа  успешной социализации личности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3721" y="2060848"/>
            <a:ext cx="8244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внедрение в образовательный процесс современных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технологий и программ формирования здорового образа жизни, профилактики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заболеваний;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доли учащихся, принимающих участие в спортивной и иных видах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деятельности, а также охваченных различными оздоровительными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мероприятиями;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мероприятий ВФСК «Готов к труду и обороне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lh6.googleusercontent.com/proxy/wImnM3tHk2EftjEgAXHMQQw8onInpBqqFVmJ80NTBME_t0ubB1Z5POaIdSDyrbuEybWJXz0lIfsz4O4wfKxSCm6vgB3LYR7L-EDjt8DjdSp9ac832rlZia0fXDd6VKaRE_TqTuGViahHz0Nk-hJNx4N0=w1200-h630-p-k-no-n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09"/>
          <a:stretch/>
        </p:blipFill>
        <p:spPr bwMode="auto">
          <a:xfrm>
            <a:off x="1403648" y="4307617"/>
            <a:ext cx="6552728" cy="2370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725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</a:p>
          <a:p>
            <a:pPr algn="ctr">
              <a:lnSpc>
                <a:spcPct val="100000"/>
              </a:lnSpc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2018-2019 УЧЕБНЫЙ ГОД: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3588" y="1916832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3-е место в окружном этапе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военно-спортивной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игры «ЗАРНИЦА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1е место – туристическая команда  - участники двухдневного похода по программе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РостОК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3-е место  в турнире по мини футболу на кубок главы администрации  МО г. Краснодар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9В КЛАСС-2е место в городском конкурсе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Лучший казачий класс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un9-28.userapi.com/c850732/v850732723/26960/QEZKdONXmB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63"/>
          <a:stretch/>
        </p:blipFill>
        <p:spPr bwMode="auto">
          <a:xfrm rot="226675">
            <a:off x="5076056" y="4221088"/>
            <a:ext cx="392443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IMG_05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0" b="14020"/>
          <a:stretch/>
        </p:blipFill>
        <p:spPr bwMode="auto">
          <a:xfrm rot="21312813">
            <a:off x="84196" y="4446970"/>
            <a:ext cx="3195067" cy="2151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IMG_06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03614"/>
            <a:ext cx="2288583" cy="2283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6544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685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34</cp:revision>
  <dcterms:created xsi:type="dcterms:W3CDTF">2014-06-24T15:51:35Z</dcterms:created>
  <dcterms:modified xsi:type="dcterms:W3CDTF">2019-10-07T18:32:37Z</dcterms:modified>
</cp:coreProperties>
</file>