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7B3C-B948-4039-8A7C-2E807931148F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D6D5-9163-42CD-AE19-7C73256FB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AC02-E01A-42BF-A1F0-2C453A2F3AE9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5ABC-4D6B-469F-B99F-369945B06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3544-2328-475A-A7FF-9822B6D204BE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317C-8F7D-41E6-BE1C-AEE0D10FC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E473-BF5C-4BF4-931B-4AD26DDC59B3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EB479-6CD1-4073-A8CD-1878AE5C9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AB75-44AD-4C3E-A817-9A39D983B991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F4D1-2F5D-43ED-A1AD-D4DF5E3E1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3D9FD-23BF-48D2-BD27-331CD9AF4938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D82E-F7A1-40CB-9986-DE2873EED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8357-D80E-44B5-91EB-316A21E3FAD7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FF23-BFBC-4CF7-9A14-E48267A84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99F7-FEBB-4887-8D40-C73A9819FDC4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E5B5-254A-4EF7-9DEB-831A75968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3439-C6DF-4A58-AD7A-2C62986AA1E8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0CEB-099E-4971-9B43-17E8EC7BE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07F4-972C-40C6-BC9D-F9BAC16D9CF5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CC44-B3C2-47BF-817F-0581383B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18E4-637B-4029-B08B-3148764257AC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04B4-A1B1-4DED-AD60-50BDD756B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9849F-1736-473A-B7EA-E60E82A6FDF5}" type="datetimeFigureOut">
              <a:rPr lang="ru-RU"/>
              <a:pPr>
                <a:defRPr/>
              </a:pPr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80C1F-0F06-4A2F-A937-2DEA2C569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1" name="Прямоугольник 8"/>
          <p:cNvSpPr>
            <a:spLocks noChangeArrowheads="1"/>
          </p:cNvSpPr>
          <p:nvPr/>
        </p:nvSpPr>
        <p:spPr bwMode="auto">
          <a:xfrm>
            <a:off x="3779838" y="1857375"/>
            <a:ext cx="525621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БАРАНЕНКО</a:t>
            </a:r>
            <a:endParaRPr lang="ru-RU" sz="800">
              <a:ea typeface="Calibri" pitchFamily="34" charset="0"/>
            </a:endParaRPr>
          </a:p>
          <a:p>
            <a:pPr algn="just"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 Яковлевич</a:t>
            </a:r>
            <a:endParaRPr lang="ru-RU" sz="800"/>
          </a:p>
          <a:p>
            <a:pPr algn="just" eaLnBrk="0" hangingPunct="0"/>
            <a:r>
              <a:rPr lang="ru-RU" sz="2400" b="1">
                <a:latin typeface="Times New Roman" pitchFamily="18" charset="0"/>
                <a:cs typeface="Calibri" pitchFamily="34" charset="0"/>
              </a:rPr>
              <a:t>Герой Советского Союза</a:t>
            </a:r>
            <a:endParaRPr lang="ru-RU" sz="800"/>
          </a:p>
          <a:p>
            <a:pPr algn="just" eaLnBrk="0" hangingPunct="0"/>
            <a:r>
              <a:rPr lang="ru-RU" sz="2400" b="1">
                <a:latin typeface="Times New Roman" pitchFamily="18" charset="0"/>
                <a:cs typeface="Calibri" pitchFamily="34" charset="0"/>
              </a:rPr>
              <a:t>13.08.1923</a:t>
            </a:r>
            <a:endParaRPr lang="ru-RU" sz="800"/>
          </a:p>
          <a:p>
            <a:pPr algn="just" eaLnBrk="0" hangingPunct="0"/>
            <a:r>
              <a:rPr lang="ru-RU" sz="2000">
                <a:latin typeface="Times New Roman" pitchFamily="18" charset="0"/>
                <a:cs typeface="Calibri" pitchFamily="34" charset="0"/>
              </a:rPr>
              <a:t>Лётчик-штурмовик. К маю 1945 г. на самолёте Ил-2 совершил</a:t>
            </a:r>
          </a:p>
          <a:p>
            <a:pPr algn="just" eaLnBrk="0" hangingPunct="0"/>
            <a:r>
              <a:rPr lang="ru-RU" sz="2000">
                <a:latin typeface="Times New Roman" pitchFamily="18" charset="0"/>
                <a:cs typeface="Calibri" pitchFamily="34" charset="0"/>
              </a:rPr>
              <a:t> 128успешных боевых вылетов на штурмовку позиций противника. Уничтожил большое количество живой силы и военной техники врага, в том числе: 23 танка, 65 автомашин, 23 вагона с грузами, 4 баржи, 7 складов с боеприпасами.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052" name="Рисунок 5" descr="C:\Users\y.buzun\Desktop\ПАМЯТИ ГЕРОЕВ\АВГУСТ. ГЕРОИ\Баран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288131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ПОЛЫГАЛОВ</a:t>
            </a:r>
            <a:endParaRPr lang="ru-RU" sz="2000"/>
          </a:p>
          <a:p>
            <a:r>
              <a:rPr lang="ru-RU" sz="2000" b="1"/>
              <a:t>Василий Афанасьевич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14.08.1921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Командир стрелковой роты. При форсировании р. Свирь, во главе своей роты, первым захватил плацдарм, обеспечив переправу всего батальона и полка.</a:t>
            </a:r>
          </a:p>
          <a:p>
            <a:r>
              <a:rPr lang="ru-RU" sz="2000"/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</p:txBody>
      </p:sp>
      <p:pic>
        <p:nvPicPr>
          <p:cNvPr id="11268" name="Рисунок 4" descr="C:\Users\y.buzun\Desktop\ПАМЯТИ ГЕРОЕВ\АВГУСТ. ГЕРОИ\Полыга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26733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ТАРАНОВ</a:t>
            </a:r>
            <a:endParaRPr lang="ru-RU" sz="2000"/>
          </a:p>
          <a:p>
            <a:r>
              <a:rPr lang="ru-RU" sz="2000" b="1"/>
              <a:t>Иван Игнатьевич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29.08.1899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Командующий артиллерией танкового корпуса. Умело организовал и спланировал действия артиллерии при прорыве глубоко эшелонированной обороны противника на подступах к Берлину и в городе в апреле – начале мая 1945 г.</a:t>
            </a:r>
          </a:p>
          <a:p>
            <a:r>
              <a:rPr lang="ru-RU" sz="2000"/>
              <a:t> 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</p:txBody>
      </p:sp>
      <p:pic>
        <p:nvPicPr>
          <p:cNvPr id="12292" name="Рисунок 4" descr="C:\Users\y.buzun\Desktop\ПАМЯТИ ГЕРОЕВ\АВГУСТ. ГЕРОИ\Таранов И.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85938"/>
            <a:ext cx="29924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БОЧЕНКОВ</a:t>
            </a:r>
            <a:endParaRPr lang="ru-RU" sz="2000"/>
          </a:p>
          <a:p>
            <a:r>
              <a:rPr lang="ru-RU" sz="2000" b="1"/>
              <a:t>Василий Тимофеевич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28.08.1919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 </a:t>
            </a:r>
          </a:p>
          <a:p>
            <a:r>
              <a:rPr lang="ru-RU" sz="2000"/>
              <a:t>Старший адъютант стрелкового батальона. При прорыве обороны противника на Зеловских высотах заменил выбывшего из строя командира батальона. Захватив позиции неприятеля, быстро организовал оборону, отбил три вражеских контратаки и удержал захваченный рубеж. Несмотря на полученное ранение, продолжал управлять боем.</a:t>
            </a:r>
          </a:p>
        </p:txBody>
      </p:sp>
      <p:pic>
        <p:nvPicPr>
          <p:cNvPr id="3076" name="Рисунок 4" descr="C:\Users\y.buzun\Desktop\ПАМЯТИ ГЕРОЕВ\АВГУСТ. ГЕРОИ\Бочен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071688"/>
            <a:ext cx="2527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9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ЕВДОКИМОВ</a:t>
            </a:r>
            <a:endParaRPr lang="ru-RU" sz="2000"/>
          </a:p>
          <a:p>
            <a:r>
              <a:rPr lang="ru-RU" sz="2000" b="1"/>
              <a:t>Виктор Васильевич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27.08.1911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Военный лётчик. К маю 1944 г. выполнил 231 боевой вылет на бомбардировку военно-промышленных объектов и скоплений войск врага в глубоком тылу, из которых 218 вылетов – ночью. Нанёс большой урон противнику.</a:t>
            </a:r>
          </a:p>
          <a:p>
            <a:r>
              <a:rPr lang="ru-RU" sz="2000"/>
              <a:t> </a:t>
            </a:r>
          </a:p>
          <a:p>
            <a:r>
              <a:rPr lang="ru-RU" sz="2000"/>
              <a:t> </a:t>
            </a:r>
          </a:p>
        </p:txBody>
      </p:sp>
      <p:pic>
        <p:nvPicPr>
          <p:cNvPr id="4100" name="Рисунок 4" descr="C:\Users\y.buzun\Desktop\ПАМЯТИ ГЕРОЕВ\АВГУСТ. ГЕРОИ\Евдоким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857375"/>
            <a:ext cx="28098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ИГНАТОВ</a:t>
            </a:r>
            <a:endParaRPr lang="ru-RU" sz="2000"/>
          </a:p>
          <a:p>
            <a:r>
              <a:rPr lang="ru-RU" sz="2000" b="1"/>
              <a:t>Евгений Петрович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20.08.1915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Командир разведгруппы партизанского отряда. Подорвал вражеский эшелон, в котором находилось более четырёхсот гитлеровцев. Погиб при выполнении боевого задания.</a:t>
            </a:r>
          </a:p>
        </p:txBody>
      </p:sp>
      <p:pic>
        <p:nvPicPr>
          <p:cNvPr id="5124" name="Рисунок 5" descr="C:\Users\y.buzun\Desktop\ПАМЯТИ ГЕРОЕВ\АВГУСТ. ГЕРОИ\Игнатов Е.П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71625"/>
            <a:ext cx="310991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7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КАБАНОВ</a:t>
            </a:r>
            <a:endParaRPr lang="ru-RU" sz="2000"/>
          </a:p>
          <a:p>
            <a:r>
              <a:rPr lang="ru-RU" sz="2000" b="1"/>
              <a:t>Владимир Егорович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22.08.1918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Лётчик-штурмовик. К декабрю 1944 г. совершил 114 боевых вылета на штурмовку и бомбардировку позиций противника. Уничтожил большое количество военной техники и живой силы врага.</a:t>
            </a:r>
          </a:p>
          <a:p>
            <a:r>
              <a:rPr lang="ru-RU" sz="2000"/>
              <a:t> </a:t>
            </a:r>
          </a:p>
          <a:p>
            <a:r>
              <a:rPr lang="ru-RU" sz="2000"/>
              <a:t> </a:t>
            </a:r>
          </a:p>
        </p:txBody>
      </p:sp>
      <p:pic>
        <p:nvPicPr>
          <p:cNvPr id="6148" name="Рисунок 4" descr="C:\Users\y.buzun\Desktop\ПАМЯТИ ГЕРОЕВ\АВГУСТ. ГЕРОИ\Каба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857375"/>
            <a:ext cx="25685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1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КОКОРА</a:t>
            </a:r>
            <a:endParaRPr lang="ru-RU" sz="2000"/>
          </a:p>
          <a:p>
            <a:r>
              <a:rPr lang="ru-RU" sz="2000" b="1"/>
              <a:t>Семён Васильевич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15.08.1920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Командир артиллерийской батареи. В течение трёх дней удерживал господствующую высоту на левом берегу Одера, отбивая контратаки противника.</a:t>
            </a:r>
          </a:p>
          <a:p>
            <a:r>
              <a:rPr lang="ru-RU" sz="2000"/>
              <a:t> </a:t>
            </a: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7172" name="Рисунок 4" descr="C:\Users\y.buzun\Desktop\ПАМЯТИ ГЕРОЕВ\АВГУСТ. ГЕРОИ\Кок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85938"/>
            <a:ext cx="313055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5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НЕУСТРОЕВ</a:t>
            </a:r>
            <a:endParaRPr lang="ru-RU" sz="2000"/>
          </a:p>
          <a:p>
            <a:r>
              <a:rPr lang="ru-RU" sz="2000" b="1"/>
              <a:t>Степан Андреевич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12.08.1922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Командир стрелкового батальона. Организовал успешную операцию по водружению Знамени Победы на куполе рейхстага 30 апреля 1945 г.</a:t>
            </a: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8196" name="Рисунок 4" descr="C:\Users\y.buzun\Desktop\ПАМЯТИ ГЕРОЕВ\АВГУСТ. ГЕРОИ\Неустроев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14500"/>
            <a:ext cx="29479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9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ПАЦЮЧЕНКО</a:t>
            </a:r>
            <a:endParaRPr lang="ru-RU" sz="2000"/>
          </a:p>
          <a:p>
            <a:r>
              <a:rPr lang="ru-RU" sz="2000" b="1"/>
              <a:t>Валентин Фёдорович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28.08.1924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Командир миномётного взвода. При форсировании Вислы захватил плацдарм на противоположном берегу реки. Вместе со своим взводом отразил все атаки противника и удержал занятые позиции. Продолжал руководить боем, несмотря на полученное ранение. </a:t>
            </a:r>
          </a:p>
          <a:p>
            <a:r>
              <a:rPr lang="ru-RU" sz="2000"/>
              <a:t> </a:t>
            </a:r>
          </a:p>
        </p:txBody>
      </p:sp>
      <p:pic>
        <p:nvPicPr>
          <p:cNvPr id="9220" name="Рисунок 4" descr="C:\Users\y.buzun\Desktop\ПАМЯТИ ГЕРОЕВ\АВГУСТ. ГЕРОИ\Пацюч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857375"/>
            <a:ext cx="26733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Прямоугольник 8"/>
          <p:cNvSpPr>
            <a:spLocks noChangeArrowheads="1"/>
          </p:cNvSpPr>
          <p:nvPr/>
        </p:nvSpPr>
        <p:spPr bwMode="auto">
          <a:xfrm>
            <a:off x="3779838" y="1628775"/>
            <a:ext cx="5256212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ПИЩИКЕВИЧ</a:t>
            </a:r>
            <a:endParaRPr lang="ru-RU" sz="2000"/>
          </a:p>
          <a:p>
            <a:r>
              <a:rPr lang="ru-RU" sz="2000" b="1"/>
              <a:t>Борис Тарасович</a:t>
            </a:r>
            <a:endParaRPr lang="ru-RU" sz="2000"/>
          </a:p>
          <a:p>
            <a:r>
              <a:rPr lang="ru-RU" sz="2000" b="1"/>
              <a:t>Герой Советского Союза</a:t>
            </a:r>
            <a:endParaRPr lang="ru-RU" sz="2000"/>
          </a:p>
          <a:p>
            <a:r>
              <a:rPr lang="ru-RU" sz="2000" b="1"/>
              <a:t>05.08.1899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000"/>
              <a:t>Политработник. При форсировании Днепра, вместе с десантомпереправился на правый берег реки, участвовал в боях за плацдарм и при отражении пяти контратак противника заменил выбывшего из строя командира десанта. 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  <a:p>
            <a:r>
              <a:rPr lang="ru-RU" sz="2000">
                <a:latin typeface="Calibri" pitchFamily="34" charset="0"/>
              </a:rPr>
              <a:t> </a:t>
            </a:r>
          </a:p>
        </p:txBody>
      </p:sp>
      <p:pic>
        <p:nvPicPr>
          <p:cNvPr id="10244" name="Рисунок 4" descr="C:\Users\y.buzun\Desktop\ПАМЯТИ ГЕРОЕВ\ИЮЛЬ. ГЕРОИ\Пищике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857375"/>
            <a:ext cx="27701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130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сош31</dc:creator>
  <cp:lastModifiedBy>Ирина</cp:lastModifiedBy>
  <cp:revision>13</cp:revision>
  <dcterms:created xsi:type="dcterms:W3CDTF">2020-03-31T13:03:47Z</dcterms:created>
  <dcterms:modified xsi:type="dcterms:W3CDTF">2020-08-04T18:26:54Z</dcterms:modified>
</cp:coreProperties>
</file>